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85" r:id="rId21"/>
    <p:sldId id="286" r:id="rId22"/>
    <p:sldId id="273" r:id="rId23"/>
    <p:sldId id="274" r:id="rId24"/>
    <p:sldId id="275" r:id="rId25"/>
    <p:sldId id="27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DD0A414-2E8E-402F-883D-B95D3EA2AC8D}" type="datetimeFigureOut">
              <a:rPr lang="en-MY" smtClean="0"/>
              <a:t>24/4/2014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359126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DD0A414-2E8E-402F-883D-B95D3EA2AC8D}" type="datetimeFigureOut">
              <a:rPr lang="en-MY" smtClean="0"/>
              <a:t>24/4/2014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57839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DD0A414-2E8E-402F-883D-B95D3EA2AC8D}" type="datetimeFigureOut">
              <a:rPr lang="en-MY" smtClean="0"/>
              <a:t>24/4/2014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190926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1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2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6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2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94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9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87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DD0A414-2E8E-402F-883D-B95D3EA2AC8D}" type="datetimeFigureOut">
              <a:rPr lang="en-MY" smtClean="0"/>
              <a:t>24/4/2014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1984568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256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3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30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153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500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9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61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650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8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0A414-2E8E-402F-883D-B95D3EA2AC8D}" type="datetimeFigureOut">
              <a:rPr lang="en-MY" smtClean="0"/>
              <a:t>24/4/2014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382618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513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3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85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625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0338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1641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8194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12638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10361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098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DD0A414-2E8E-402F-883D-B95D3EA2AC8D}" type="datetimeFigureOut">
              <a:rPr lang="en-MY" smtClean="0"/>
              <a:t>24/4/2014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85244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09571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79482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67043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68473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24/04/2014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2548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DD0A414-2E8E-402F-883D-B95D3EA2AC8D}" type="datetimeFigureOut">
              <a:rPr lang="en-MY" smtClean="0"/>
              <a:t>24/4/2014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201785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DD0A414-2E8E-402F-883D-B95D3EA2AC8D}" type="datetimeFigureOut">
              <a:rPr lang="en-MY" smtClean="0"/>
              <a:t>24/4/2014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107216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0A414-2E8E-402F-883D-B95D3EA2AC8D}" type="datetimeFigureOut">
              <a:rPr lang="en-MY" smtClean="0"/>
              <a:t>24/4/2014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282234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A414-2E8E-402F-883D-B95D3EA2AC8D}" type="datetimeFigureOut">
              <a:rPr lang="en-MY" smtClean="0"/>
              <a:t>24/4/2014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167421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A414-2E8E-402F-883D-B95D3EA2AC8D}" type="datetimeFigureOut">
              <a:rPr lang="en-MY" smtClean="0"/>
              <a:t>24/4/2014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0C0E5FA-B81C-4A4B-9EF7-CD1487B02132}" type="slidenum">
              <a:rPr lang="en-MY" smtClean="0"/>
              <a:t>‹#›</a:t>
            </a:fld>
            <a:endParaRPr lang="en-MY"/>
          </a:p>
        </p:txBody>
      </p:sp>
    </p:spTree>
    <p:extLst>
      <p:ext uri="{BB962C8B-B14F-4D97-AF65-F5344CB8AC3E}">
        <p14:creationId xmlns:p14="http://schemas.microsoft.com/office/powerpoint/2010/main" val="336545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A414-2E8E-402F-883D-B95D3EA2AC8D}" type="datetimeFigureOut">
              <a:rPr lang="en-MY" smtClean="0"/>
              <a:t>24/4/2014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E5FA-B81C-4A4B-9EF7-CD1487B02132}" type="slidenum">
              <a:rPr lang="en-MY" smtClean="0"/>
              <a:t>‹#›</a:t>
            </a:fld>
            <a:endParaRPr lang="en-MY"/>
          </a:p>
        </p:txBody>
      </p:sp>
    </p:spTree>
    <p:extLst>
      <p:ext uri="{BB962C8B-B14F-4D97-AF65-F5344CB8AC3E}">
        <p14:creationId xmlns:p14="http://schemas.microsoft.com/office/powerpoint/2010/main" val="90300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cs typeface="Arial" charset="0"/>
              </a:rPr>
              <a:pPr/>
              <a:t>4/24/2014</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2287798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cs typeface="Arial" charset="0"/>
              </a:rPr>
              <a:pPr/>
              <a:t>4/24/2014</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30464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A424-D4EC-4E69-8D79-23B36C102029}" type="datetimeFigureOut">
              <a:rPr lang="ms-MY" smtClean="0">
                <a:solidFill>
                  <a:prstClr val="black">
                    <a:tint val="75000"/>
                  </a:prstClr>
                </a:solidFill>
                <a:cs typeface="Arial" charset="0"/>
              </a:rPr>
              <a:pPr/>
              <a:t>24/04/2014</a:t>
            </a:fld>
            <a:endParaRPr lang="ms-MY">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72C4-0D16-43A4-86A1-9C12ED4A8E55}" type="slidenum">
              <a:rPr lang="ms-MY" smtClean="0">
                <a:solidFill>
                  <a:prstClr val="black">
                    <a:tint val="75000"/>
                  </a:prstClr>
                </a:solidFill>
                <a:cs typeface="Arial" charset="0"/>
              </a:rPr>
              <a:pPr/>
              <a:t>‹#›</a:t>
            </a:fld>
            <a:endParaRPr lang="ms-MY">
              <a:solidFill>
                <a:prstClr val="black">
                  <a:tint val="75000"/>
                </a:prstClr>
              </a:solidFill>
              <a:cs typeface="Arial" charset="0"/>
            </a:endParaRPr>
          </a:p>
        </p:txBody>
      </p:sp>
    </p:spTree>
    <p:extLst>
      <p:ext uri="{BB962C8B-B14F-4D97-AF65-F5344CB8AC3E}">
        <p14:creationId xmlns:p14="http://schemas.microsoft.com/office/powerpoint/2010/main" val="1897657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5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282714"/>
            <a:ext cx="9143999"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Amanah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pemerintah</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1576378"/>
            <a:ext cx="3816424" cy="1348566"/>
          </a:xfrm>
          <a:prstGeom prst="roundRect">
            <a:avLst>
              <a:gd name="adj" fmla="val 11364"/>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kemuliaan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Ad-din</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539553" y="2968935"/>
            <a:ext cx="3240359" cy="2836329"/>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6" name="Rounded Rectangle 5"/>
          <p:cNvSpPr/>
          <p:nvPr/>
        </p:nvSpPr>
        <p:spPr>
          <a:xfrm>
            <a:off x="4405064" y="1576378"/>
            <a:ext cx="4343400" cy="1348566"/>
          </a:xfrm>
          <a:prstGeom prst="roundRect">
            <a:avLst>
              <a:gd name="adj" fmla="val 11364"/>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Menjaga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kesejahteraan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seluruh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rakyat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3923928" y="3789040"/>
            <a:ext cx="4991472" cy="1355575"/>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Pelbagai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perancangan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usaha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rakyat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dibuat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berjaya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dilaksanakan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07503" y="3789040"/>
            <a:ext cx="3096345" cy="1181941"/>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Berkat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kesungguhan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keikhlasan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5562831">
            <a:off x="8189892" y="1213455"/>
            <a:ext cx="767552" cy="423666"/>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5562831" flipV="1">
            <a:off x="214228" y="1260113"/>
            <a:ext cx="767552" cy="458381"/>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44624"/>
            <a:ext cx="850112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menikmati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kestabilan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85721" y="1199456"/>
            <a:ext cx="3901562" cy="124966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remaja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percuma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187282" y="1948434"/>
            <a:ext cx="4489174" cy="921479"/>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Institusi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11831" y="2941920"/>
            <a:ext cx="3875451" cy="1235387"/>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terpelihara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4187282" y="3745260"/>
            <a:ext cx="4489174" cy="1224136"/>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Ekonomi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sosial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berkembang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seimbang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mantap</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466588" y="5257428"/>
            <a:ext cx="8125284" cy="1267452"/>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9" name="Elbow Connector 8"/>
          <p:cNvCxnSpPr/>
          <p:nvPr/>
        </p:nvCxnSpPr>
        <p:spPr>
          <a:xfrm>
            <a:off x="325855" y="4969396"/>
            <a:ext cx="793044"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4462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Pihak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pemerintah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terus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merangka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tindakan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demi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mendaulatkan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11560" y="4275382"/>
            <a:ext cx="8208912" cy="1246202"/>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ketakwaan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kurniaanNya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pemerintah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1124744"/>
            <a:ext cx="3024336" cy="792088"/>
          </a:xfrm>
          <a:prstGeom prst="roundRect">
            <a:avLst>
              <a:gd name="adj" fmla="val 5972"/>
            </a:avLst>
          </a:prstGeom>
          <a:solidFill>
            <a:schemeClr val="accent2">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rakyat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11560" y="3212976"/>
            <a:ext cx="8208912" cy="1008112"/>
          </a:xfrm>
          <a:prstGeom prst="roundRect">
            <a:avLst>
              <a:gd name="adj" fmla="val 19735"/>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kesyukuran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terima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915816" y="2031226"/>
            <a:ext cx="5760640" cy="100811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pencapaian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dikurniakan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3841792" flipV="1">
            <a:off x="2052427" y="1945084"/>
            <a:ext cx="959688" cy="921986"/>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617173" y="5589240"/>
            <a:ext cx="8208912" cy="814154"/>
          </a:xfrm>
          <a:prstGeom prst="roundRect">
            <a:avLst>
              <a:gd name="adj" fmla="val 19735"/>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Tambahkan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98629"/>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Ibrahim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005064"/>
            <a:ext cx="8915400" cy="1938992"/>
          </a:xfrm>
          <a:prstGeom prst="rect">
            <a:avLst/>
          </a:prstGeom>
          <a:solidFill>
            <a:srgbClr val="00B0F0">
              <a:alpha val="63000"/>
            </a:srgbClr>
          </a:solidFill>
        </p:spPr>
        <p:txBody>
          <a:bodyPr wrap="square">
            <a:spAutoFit/>
          </a:bodyPr>
          <a:lstStyle/>
          <a:p>
            <a:pPr lvl="0" algn="ctr" fontAlgn="base">
              <a:spcBef>
                <a:spcPct val="0"/>
              </a:spcBef>
              <a:spcAft>
                <a:spcPct val="0"/>
              </a:spcAft>
            </a:pP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tatkala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memberitahu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tambahi</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nikmatku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azabku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939852" y="1556792"/>
            <a:ext cx="7250703" cy="1754326"/>
          </a:xfrm>
          <a:prstGeom prst="rect">
            <a:avLst/>
          </a:prstGeom>
          <a:solidFill>
            <a:schemeClr val="tx1">
              <a:alpha val="23000"/>
            </a:schemeClr>
          </a:solidFill>
        </p:spPr>
        <p:txBody>
          <a:bodyPr wrap="non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تَأَذَّنَ رَبُّكُمْ لَئِن شَكَرْتُمْ لأَزِيدَنَّكُمْ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وَلَئِن كَفَرْتُمْ إِنَّ عَذَابِي لَشَدِيدٌ</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210706"/>
            <a:ext cx="9143999" cy="553998"/>
          </a:xfrm>
          <a:prstGeom prst="rect">
            <a:avLst/>
          </a:prstGeom>
        </p:spPr>
        <p:txBody>
          <a:bodyPr wrap="square">
            <a:spAutoFit/>
          </a:bodyPr>
          <a:lstStyle/>
          <a:p>
            <a:pPr algn="ctr">
              <a:defRPr/>
            </a:pP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berterima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pemerintah</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3568" y="1268760"/>
            <a:ext cx="7632848" cy="936104"/>
          </a:xfrm>
          <a:prstGeom prst="roundRect">
            <a:avLst>
              <a:gd name="adj" fmla="val 11364"/>
            </a:avLst>
          </a:prstGeom>
          <a:solidFill>
            <a:srgbClr val="CC33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Mematuhi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peraturan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undang-undang</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83568" y="2276872"/>
            <a:ext cx="7600444" cy="1080120"/>
          </a:xfrm>
          <a:prstGeom prst="roundRect">
            <a:avLst>
              <a:gd name="adj" fmla="val 11364"/>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sokongan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penambah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nilai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perancangan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3568" y="3429000"/>
            <a:ext cx="7600444" cy="1355575"/>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sokongan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ambil</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manfaat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segala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kemudahan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disediakan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5562831">
            <a:off x="8189892" y="905837"/>
            <a:ext cx="767552" cy="423666"/>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5562831" flipV="1">
            <a:off x="-29167" y="929711"/>
            <a:ext cx="767552" cy="458381"/>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715972" y="4869160"/>
            <a:ext cx="7600444" cy="864096"/>
          </a:xfrm>
          <a:prstGeom prst="roundRect">
            <a:avLst>
              <a:gd name="adj" fmla="val 11364"/>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sumbangan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moral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material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saudara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memerlukan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715972" y="5790120"/>
            <a:ext cx="7600444" cy="92772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mengkhianati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diberikan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98629"/>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66272"/>
            <a:ext cx="8915400" cy="1569660"/>
          </a:xfrm>
          <a:prstGeom prst="rect">
            <a:avLst/>
          </a:prstGeom>
          <a:solidFill>
            <a:srgbClr val="00B0F0">
              <a:alpha val="63000"/>
            </a:srgbClr>
          </a:solidFill>
        </p:spPr>
        <p:txBody>
          <a:bodyPr wrap="square">
            <a:spAutoFit/>
          </a:bodyPr>
          <a:lstStyle/>
          <a:p>
            <a:pPr lvl="0" algn="ctr" fontAlgn="base">
              <a:spcBef>
                <a:spcPct val="0"/>
              </a:spcBef>
              <a:spcAft>
                <a:spcPct val="0"/>
              </a:spcAft>
            </a:pP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menetapkan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dibumi</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penghidupan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31588"/>
            <a:ext cx="9144000" cy="1754326"/>
          </a:xfrm>
          <a:prstGeom prst="rect">
            <a:avLst/>
          </a:prstGeom>
          <a:solidFill>
            <a:srgbClr val="002060">
              <a:alpha val="31000"/>
            </a:srgbClr>
          </a:solidFill>
        </p:spPr>
        <p:txBody>
          <a:bodyPr wrap="square">
            <a:spAutoFit/>
          </a:bodyPr>
          <a:lstStyle/>
          <a:p>
            <a:pPr algn="ctr" rtl="1">
              <a:defRPr/>
            </a:pPr>
            <a:r>
              <a:rPr lang="ar-DZ"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وَلَقَدْ مَكَّنَّاكُمْ فِي الأَرْضِ وَجَعَلْنَا لَكُمْ فِيهَا مَعَايِشَ قَلِيلاً مَّا تَشْكُرُونَ</a:t>
            </a:r>
            <a:endParaRPr lang="en-US" sz="5400" b="1" dirty="0">
              <a:ln w="12700">
                <a:solidFill>
                  <a:prstClr val="black"/>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8404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0271991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6288971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956" y="260648"/>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480954" y="1700808"/>
            <a:ext cx="8077200" cy="1862048"/>
          </a:xfrm>
          <a:prstGeom prst="rect">
            <a:avLst/>
          </a:prstGeom>
          <a:solidFill>
            <a:schemeClr val="tx1">
              <a:alpha val="24000"/>
            </a:schemeClr>
          </a:solidFill>
        </p:spPr>
        <p:txBody>
          <a:bodyPr>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79512" y="4046861"/>
            <a:ext cx="8830028" cy="1323439"/>
          </a:xfrm>
          <a:prstGeom prst="rect">
            <a:avLst/>
          </a:prstGeom>
          <a:solidFill>
            <a:srgbClr val="00B0F0">
              <a:alpha val="64000"/>
            </a:srgbClr>
          </a:solidFill>
          <a:ln w="57150">
            <a:noFill/>
          </a:ln>
        </p:spPr>
        <p:txBody>
          <a:bodyPr wrap="square">
            <a:spAutoFit/>
          </a:bodyPr>
          <a:lstStyle/>
          <a:p>
            <a:pPr algn="ctr">
              <a:defRPr/>
            </a:pP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14292"/>
            <a:ext cx="9144000" cy="2400657"/>
          </a:xfrm>
          <a:prstGeom prst="rect">
            <a:avLst/>
          </a:prstGeom>
          <a:solidFill>
            <a:schemeClr val="tx1">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9648" y="4913873"/>
            <a:ext cx="8286808" cy="1323439"/>
          </a:xfrm>
          <a:prstGeom prst="rect">
            <a:avLst/>
          </a:prstGeom>
          <a:solidFill>
            <a:srgbClr val="00B0F0">
              <a:alpha val="63000"/>
            </a:srgb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32656"/>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373031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906" y="260648"/>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631664"/>
            <a:ext cx="9144000" cy="2677656"/>
          </a:xfrm>
          <a:prstGeom prst="rect">
            <a:avLst/>
          </a:prstGeom>
          <a:solidFill>
            <a:srgbClr val="00B0F0">
              <a:alpha val="60000"/>
            </a:srgbClr>
          </a:solidFill>
          <a:ln w="38100">
            <a:noFill/>
          </a:ln>
        </p:spPr>
        <p:txBody>
          <a:bodyPr wrap="square">
            <a:spAutoFit/>
          </a:bodyPr>
          <a:lstStyle/>
          <a:p>
            <a:pPr algn="ctr">
              <a:defRPr/>
            </a:pP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Penyayang</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lagi</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Mengasihani</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433444"/>
            <a:ext cx="9144000" cy="1754326"/>
          </a:xfrm>
          <a:prstGeom prst="rect">
            <a:avLst/>
          </a:prstGeom>
          <a:solidFill>
            <a:schemeClr val="tx1">
              <a:alpha val="23000"/>
            </a:schemeClr>
          </a:solidFill>
        </p:spPr>
        <p:txBody>
          <a:bodyPr wrap="square">
            <a:spAutoFit/>
          </a:bodyPr>
          <a:lstStyle/>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prstClr val="white"/>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88640"/>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340768"/>
            <a:ext cx="9001156" cy="1754326"/>
          </a:xfrm>
          <a:prstGeom prst="rect">
            <a:avLst/>
          </a:prstGeom>
          <a:solidFill>
            <a:schemeClr val="tx1">
              <a:alpha val="1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وَنَبِيِّنَا وَمَوْلاَنَا مُحَمَّدٍ، وَعَلَى آلِهِ وَأَصْحَابِهِ أَجْمَعِيْنَ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596964"/>
            <a:ext cx="9144000" cy="2064284"/>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472" y="260648"/>
            <a:ext cx="8072494"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322052"/>
            <a:ext cx="8892480" cy="1754326"/>
          </a:xfrm>
          <a:prstGeom prst="rect">
            <a:avLst/>
          </a:prstGeom>
          <a:solidFill>
            <a:schemeClr val="tx1">
              <a:alpha val="28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وَاشْكُرُوْهُ بِفِعْلِ الطَّاعَاتِ وَمُلاَزَمَةِ الصَّالِحَاتِ بِكُلِّ إِخْلاَصٍ</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 Box 2"/>
          <p:cNvSpPr txBox="1">
            <a:spLocks noChangeArrowheads="1"/>
          </p:cNvSpPr>
          <p:nvPr/>
        </p:nvSpPr>
        <p:spPr bwMode="auto">
          <a:xfrm>
            <a:off x="179512" y="4046862"/>
            <a:ext cx="8820472" cy="1694952"/>
          </a:xfrm>
          <a:prstGeom prst="rect">
            <a:avLst/>
          </a:prstGeom>
          <a:solidFill>
            <a:srgbClr val="00B0F0">
              <a:alpha val="65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amalan-amalan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keikhlasan</a:t>
            </a:r>
            <a:r>
              <a:rPr lang="en-US"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 .</a:t>
            </a:r>
          </a:p>
          <a:p>
            <a:pPr algn="ctr">
              <a:defRPr/>
            </a:pP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Marilah</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ucapkan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salam</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kepada</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sebagaimana</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firman</a:t>
            </a:r>
            <a:r>
              <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Allah …</a:t>
            </a:r>
          </a:p>
        </p:txBody>
      </p:sp>
    </p:spTree>
    <p:extLst>
      <p:ext uri="{BB962C8B-B14F-4D97-AF65-F5344CB8AC3E}">
        <p14:creationId xmlns:p14="http://schemas.microsoft.com/office/powerpoint/2010/main" val="30365663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6171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Allah,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06234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وَالْمُسلِمَاتِ وِالْمُؤْمِنِيْنَ وَالْمُؤمِنَاتِ 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Arial" charset="0"/>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1976657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36455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00015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Ya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Allah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Muliakanlah</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Islam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Orang-orang</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Islam.</a:t>
            </a:r>
          </a:p>
          <a:p>
            <a:pPr algn="ctr">
              <a:defRPr/>
            </a:pP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Tolonglah</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Islam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Orang-orang</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Islam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serta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himpunkanlah</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mereka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di</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atas</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landasan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kebenaran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agama.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Hancurkanlah</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kekufuran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orang</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orang</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yang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syirik</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serta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orang</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munafik</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dan</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juga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musuh-musuhMu</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serta</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t>
            </a:r>
            <a:r>
              <a:rPr lang="en-US" sz="3200" b="1" dirty="0" err="1">
                <a:ln w="19050">
                  <a:solidFill>
                    <a:prstClr val="black"/>
                  </a:solidFill>
                </a:ln>
                <a:solidFill>
                  <a:prstClr val="white"/>
                </a:solidFill>
                <a:effectLst>
                  <a:glow rad="101600">
                    <a:prstClr val="black">
                      <a:alpha val="60000"/>
                    </a:prstClr>
                  </a:glow>
                </a:effectLst>
                <a:latin typeface="Arial Black" pitchFamily="34" charset="0"/>
                <a:cs typeface="Arial" charset="0"/>
              </a:rPr>
              <a:t>musuh-musuh</a:t>
            </a:r>
            <a:r>
              <a:rPr lang="en-US" sz="3200" b="1" dirty="0">
                <a:ln w="19050">
                  <a:solidFill>
                    <a:prstClr val="black"/>
                  </a:solidFill>
                </a:ln>
                <a:solidFill>
                  <a:prstClr val="white"/>
                </a:solidFill>
                <a:effectLst>
                  <a:glow rad="101600">
                    <a:prstClr val="black">
                      <a:alpha val="60000"/>
                    </a:prstClr>
                  </a:glow>
                </a:effectLst>
                <a:latin typeface="Arial Black" pitchFamily="34" charset="0"/>
                <a:cs typeface="Arial" charset="0"/>
              </a:rPr>
              <a:t> agama.</a:t>
            </a:r>
          </a:p>
        </p:txBody>
      </p:sp>
    </p:spTree>
    <p:extLst>
      <p:ext uri="{BB962C8B-B14F-4D97-AF65-F5344CB8AC3E}">
        <p14:creationId xmlns:p14="http://schemas.microsoft.com/office/powerpoint/2010/main" val="1931172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42155"/>
            <a:ext cx="9144000" cy="1569660"/>
          </a:xfrm>
          <a:prstGeom prst="rect">
            <a:avLst/>
          </a:prstGeom>
          <a:solidFill>
            <a:schemeClr val="tx1">
              <a:alpha val="3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83568" y="247868"/>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4519"/>
            <a:ext cx="8643998" cy="2246769"/>
          </a:xfrm>
          <a:prstGeom prst="rect">
            <a:avLst/>
          </a:prstGeom>
          <a:solidFill>
            <a:srgbClr val="00B0F0">
              <a:alpha val="6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a:t>
            </a:r>
          </a:p>
          <a:p>
            <a:pPr algn="ctr">
              <a:defRPr/>
            </a:pP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Orang-orang</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a:defRPr/>
            </a:pPr>
            <a:endParaRPr lang="en-US" sz="30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17465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9592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9117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82044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053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746682"/>
            <a:ext cx="9029760" cy="1754326"/>
          </a:xfrm>
          <a:prstGeom prst="rect">
            <a:avLst/>
          </a:prstGeom>
          <a:solidFill>
            <a:schemeClr val="tx1">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عَبْدِكَ وَرَسُولِكَ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ءَالِهِ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7544" y="4077072"/>
            <a:ext cx="8286808" cy="1815882"/>
          </a:xfrm>
          <a:prstGeom prst="rect">
            <a:avLst/>
          </a:prstGeom>
          <a:solidFill>
            <a:srgbClr val="00B0F0">
              <a:alpha val="62000"/>
            </a:srgb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6632"/>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990836"/>
            <a:ext cx="8915400" cy="1292662"/>
          </a:xfrm>
          <a:prstGeom prst="rect">
            <a:avLst/>
          </a:prstGeom>
          <a:solidFill>
            <a:srgbClr val="00B0F0">
              <a:alpha val="65000"/>
            </a:srgbClr>
          </a:solidFill>
        </p:spPr>
        <p:txBody>
          <a:bodyPr wrap="square">
            <a:spAutoFit/>
          </a:bodyPr>
          <a:lstStyle/>
          <a:p>
            <a:pPr algn="ctr">
              <a:defRPr/>
            </a:pP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pemerintah</a:t>
            </a:r>
            <a:r>
              <a:rPr lang="en-US" sz="26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6796" y="1839326"/>
            <a:ext cx="9144000" cy="1754326"/>
          </a:xfrm>
          <a:prstGeom prst="rect">
            <a:avLst/>
          </a:prstGeom>
          <a:solidFill>
            <a:schemeClr val="tx1">
              <a:alpha val="31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وَأَطِيْعُوْا رَسُوْلَهُ        وَأُولِى الأَمْرِ مِنْكُمْ</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87434" y="25193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18"/>
            <a:ext cx="9144001" cy="684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750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116632"/>
            <a:ext cx="905328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pemerintahan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tertinggi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mendaulatkan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79164" y="1214755"/>
            <a:ext cx="8125284" cy="2737465"/>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tadbir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menyatupadukan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Allah SWT.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berpecah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bersengketa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1216288"/>
            <a:ext cx="509775" cy="79171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51172" y="4240252"/>
            <a:ext cx="7981268" cy="119553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Sebahagian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pelaksanaan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tertakluk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pemerintah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81958" y="4229816"/>
            <a:ext cx="509775" cy="79171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116632"/>
            <a:ext cx="905328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pemerintahan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tertinggi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mendaulatkan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79164" y="1411615"/>
            <a:ext cx="8125284" cy="2233407"/>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keperluan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peraturan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undang-undang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dikategorikan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syiasah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syar’iyyah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1413148"/>
            <a:ext cx="509775" cy="79171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51172" y="4437112"/>
            <a:ext cx="7981268" cy="1728192"/>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Pemerintah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menggubalnya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berdasarkan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ijtihad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dirujuk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ehwal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5717679" flipV="1">
            <a:off x="-55709" y="3536339"/>
            <a:ext cx="1489990" cy="921986"/>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116632"/>
            <a:ext cx="905328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pemerintahan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tertinggi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mendaulatkan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51172" y="1843665"/>
            <a:ext cx="8125284" cy="2233407"/>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Melindungi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pelampau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dipengaruhi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mencetuskan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ketidakstabilan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51520" y="1845198"/>
            <a:ext cx="509775" cy="79171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448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1000</Words>
  <Application>Microsoft Office PowerPoint</Application>
  <PresentationFormat>On-screen Show (4:3)</PresentationFormat>
  <Paragraphs>117</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4_Office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wanshahril</cp:lastModifiedBy>
  <cp:revision>3</cp:revision>
  <dcterms:created xsi:type="dcterms:W3CDTF">2014-04-23T17:40:30Z</dcterms:created>
  <dcterms:modified xsi:type="dcterms:W3CDTF">2014-04-24T08:16:02Z</dcterms:modified>
</cp:coreProperties>
</file>